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6" r:id="rId1"/>
  </p:sldMasterIdLst>
  <p:notesMasterIdLst>
    <p:notesMasterId r:id="rId27"/>
  </p:notesMasterIdLst>
  <p:sldIdLst>
    <p:sldId id="264" r:id="rId2"/>
    <p:sldId id="261" r:id="rId3"/>
    <p:sldId id="265" r:id="rId4"/>
    <p:sldId id="266" r:id="rId5"/>
    <p:sldId id="267" r:id="rId6"/>
    <p:sldId id="269" r:id="rId7"/>
    <p:sldId id="268" r:id="rId8"/>
    <p:sldId id="274" r:id="rId9"/>
    <p:sldId id="281" r:id="rId10"/>
    <p:sldId id="270" r:id="rId11"/>
    <p:sldId id="256" r:id="rId12"/>
    <p:sldId id="271" r:id="rId13"/>
    <p:sldId id="279" r:id="rId14"/>
    <p:sldId id="272" r:id="rId15"/>
    <p:sldId id="257" r:id="rId16"/>
    <p:sldId id="277" r:id="rId17"/>
    <p:sldId id="278" r:id="rId18"/>
    <p:sldId id="273" r:id="rId19"/>
    <p:sldId id="275" r:id="rId20"/>
    <p:sldId id="258" r:id="rId21"/>
    <p:sldId id="259" r:id="rId22"/>
    <p:sldId id="260" r:id="rId23"/>
    <p:sldId id="276" r:id="rId24"/>
    <p:sldId id="280"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7"/>
    <p:restoredTop sz="94640"/>
  </p:normalViewPr>
  <p:slideViewPr>
    <p:cSldViewPr snapToGrid="0" snapToObjects="1">
      <p:cViewPr varScale="1">
        <p:scale>
          <a:sx n="82" d="100"/>
          <a:sy n="82" d="100"/>
        </p:scale>
        <p:origin x="90"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1E6A8-472C-3A4A-ABE4-26A672F1F010}" type="datetimeFigureOut">
              <a:rPr lang="en-US" smtClean="0"/>
              <a:t>12/2/2018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84038-DBAB-BA47-9475-1522F20DE801}" type="slidenum">
              <a:rPr lang="en-US" smtClean="0"/>
              <a:t>‹#›</a:t>
            </a:fld>
            <a:endParaRPr lang="en-US"/>
          </a:p>
        </p:txBody>
      </p:sp>
    </p:spTree>
    <p:extLst>
      <p:ext uri="{BB962C8B-B14F-4D97-AF65-F5344CB8AC3E}">
        <p14:creationId xmlns:p14="http://schemas.microsoft.com/office/powerpoint/2010/main" val="1425203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84038-DBAB-BA47-9475-1522F20DE801}" type="slidenum">
              <a:rPr lang="en-US" smtClean="0"/>
              <a:t>25</a:t>
            </a:fld>
            <a:endParaRPr lang="en-US"/>
          </a:p>
        </p:txBody>
      </p:sp>
    </p:spTree>
    <p:extLst>
      <p:ext uri="{BB962C8B-B14F-4D97-AF65-F5344CB8AC3E}">
        <p14:creationId xmlns:p14="http://schemas.microsoft.com/office/powerpoint/2010/main" val="240204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BDE0-8406-0D4A-8AB2-6DD278AC32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8C867-D829-CD4D-87D3-0AE419DD85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2C56D-FF63-9242-AC78-39CA65223390}"/>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5" name="Footer Placeholder 4">
            <a:extLst>
              <a:ext uri="{FF2B5EF4-FFF2-40B4-BE49-F238E27FC236}">
                <a16:creationId xmlns:a16="http://schemas.microsoft.com/office/drawing/2014/main" id="{ACC2BBCD-1EA9-BC40-8158-FB62215B8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3A29C-A072-B848-91D5-65C6676BE81A}"/>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2410854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490D-2AFF-8F48-BD15-AC5FF39F73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163D77-67CE-0447-B8DF-88E2BD905F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9C752-A366-C942-A389-7755A01E87B8}"/>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5" name="Footer Placeholder 4">
            <a:extLst>
              <a:ext uri="{FF2B5EF4-FFF2-40B4-BE49-F238E27FC236}">
                <a16:creationId xmlns:a16="http://schemas.microsoft.com/office/drawing/2014/main" id="{5A650848-E3CB-AD45-A959-0A35B3999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19117-A2BC-BD42-AC52-D20F2A0F9F64}"/>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103841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169096-D1CC-934B-9F61-B06D1A13DC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5C152F-47CE-0B49-8B88-1809A45ECD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ACC7E-E2C9-764C-A82E-806B77FBFB46}"/>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5" name="Footer Placeholder 4">
            <a:extLst>
              <a:ext uri="{FF2B5EF4-FFF2-40B4-BE49-F238E27FC236}">
                <a16:creationId xmlns:a16="http://schemas.microsoft.com/office/drawing/2014/main" id="{E7F086D1-7E63-384F-8BDF-A7979259B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992FB-4D65-F340-9A41-7EA1DA71DA56}"/>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390788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85254-62DE-CA41-9E21-E5BD167EA0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09CA51-A846-BC4B-9681-BE828B86E3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146AF-384B-8342-BBC1-75DE9F611967}"/>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5" name="Footer Placeholder 4">
            <a:extLst>
              <a:ext uri="{FF2B5EF4-FFF2-40B4-BE49-F238E27FC236}">
                <a16:creationId xmlns:a16="http://schemas.microsoft.com/office/drawing/2014/main" id="{6FCC9276-E814-C245-8CD8-C28F4654B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A9E1F-4B07-CC4E-BDB5-9FDDE70F808C}"/>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251558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1FA0-B09A-134F-B0E8-BAFF559ABF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F6B3C0-5679-394A-BB05-CDEED1849A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8CA320-82C0-FC48-A969-5C70310E0A89}"/>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5" name="Footer Placeholder 4">
            <a:extLst>
              <a:ext uri="{FF2B5EF4-FFF2-40B4-BE49-F238E27FC236}">
                <a16:creationId xmlns:a16="http://schemas.microsoft.com/office/drawing/2014/main" id="{C5D28B2A-5183-284D-922C-AFE5776AD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69698-B31E-C248-B5B5-D72397FCAC28}"/>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207593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A9EC-F5CE-A247-A41A-A2C6ACB149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AAE0E9-BE5D-0647-9878-296C704DEBA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03A5E-337E-2049-BB31-DB3AC7BA5EF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2BBDEB-5C57-A143-AE33-82642798AA19}"/>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6" name="Footer Placeholder 5">
            <a:extLst>
              <a:ext uri="{FF2B5EF4-FFF2-40B4-BE49-F238E27FC236}">
                <a16:creationId xmlns:a16="http://schemas.microsoft.com/office/drawing/2014/main" id="{B55BE0D7-02EC-2349-B8C5-5BC9A09D0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B162C-C463-8541-B549-CB5639B88696}"/>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32100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326A-62FC-6645-9DDF-357C370D20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138F4F-B412-6948-B6B4-B2BE62D940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F0A6CCE-D9F0-7B44-BAE1-87EE4D3DAB2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B875B4-B8EA-9B49-B149-4F69EEBF2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665CF7-FEF5-5D49-A9EA-7E29018A1D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D3C0DF-7719-F742-8BB8-7A3EB5CA7E11}"/>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8" name="Footer Placeholder 7">
            <a:extLst>
              <a:ext uri="{FF2B5EF4-FFF2-40B4-BE49-F238E27FC236}">
                <a16:creationId xmlns:a16="http://schemas.microsoft.com/office/drawing/2014/main" id="{8304D258-80EF-CB41-9E37-8817B37C34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A28822-C703-6044-A589-374885BF5BAF}"/>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39461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A07B-EF3A-9C44-B03E-BFEE30D715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E60094-A781-FC49-A384-D0612814F7E0}"/>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4" name="Footer Placeholder 3">
            <a:extLst>
              <a:ext uri="{FF2B5EF4-FFF2-40B4-BE49-F238E27FC236}">
                <a16:creationId xmlns:a16="http://schemas.microsoft.com/office/drawing/2014/main" id="{8DB74D08-F5FA-C446-B072-F58874554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A6023-8FE1-624C-9FB0-8F6450B5C465}"/>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216289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EDF3-3D4D-0A44-BF76-1F599FEB7F73}"/>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3" name="Footer Placeholder 2">
            <a:extLst>
              <a:ext uri="{FF2B5EF4-FFF2-40B4-BE49-F238E27FC236}">
                <a16:creationId xmlns:a16="http://schemas.microsoft.com/office/drawing/2014/main" id="{F7BBF147-6D03-6341-A18E-D427EB9F69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C47952-73BC-8D4D-97E5-2D742CEA205A}"/>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298024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DADF0-0EA0-134A-A518-E4D45435C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AFADC-28DA-7F4E-B537-2F77BE42E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73849-3D85-D444-B2C5-2E4DE291F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F98282-2728-2D4A-8994-AD76A188F8E9}"/>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6" name="Footer Placeholder 5">
            <a:extLst>
              <a:ext uri="{FF2B5EF4-FFF2-40B4-BE49-F238E27FC236}">
                <a16:creationId xmlns:a16="http://schemas.microsoft.com/office/drawing/2014/main" id="{6DE6DFA0-06C2-BD4F-B9D0-2DBA95F8F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42E1D-9E52-0C42-9638-63DAA4D0BAA8}"/>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1469512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2A32D-6CFB-174B-8F9D-72BE17DEC6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C1968-916E-8142-B7AE-9E703060FE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06FA57-50ED-3B4C-A998-EA471B13F4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112A49-731F-DF43-AAF8-1E699DE433B0}"/>
              </a:ext>
            </a:extLst>
          </p:cNvPr>
          <p:cNvSpPr>
            <a:spLocks noGrp="1"/>
          </p:cNvSpPr>
          <p:nvPr>
            <p:ph type="dt" sz="half" idx="10"/>
          </p:nvPr>
        </p:nvSpPr>
        <p:spPr/>
        <p:txBody>
          <a:bodyPr/>
          <a:lstStyle/>
          <a:p>
            <a:fld id="{3E2B35E6-764D-684A-9F4D-220E359246ED}" type="datetimeFigureOut">
              <a:rPr lang="en-US" smtClean="0"/>
              <a:t>12/2/2018</a:t>
            </a:fld>
            <a:endParaRPr lang="en-US"/>
          </a:p>
        </p:txBody>
      </p:sp>
      <p:sp>
        <p:nvSpPr>
          <p:cNvPr id="6" name="Footer Placeholder 5">
            <a:extLst>
              <a:ext uri="{FF2B5EF4-FFF2-40B4-BE49-F238E27FC236}">
                <a16:creationId xmlns:a16="http://schemas.microsoft.com/office/drawing/2014/main" id="{46B51218-3726-EE42-990E-1A64C4550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DBD5A-F4DC-614C-8215-EE8FF765ED64}"/>
              </a:ext>
            </a:extLst>
          </p:cNvPr>
          <p:cNvSpPr>
            <a:spLocks noGrp="1"/>
          </p:cNvSpPr>
          <p:nvPr>
            <p:ph type="sldNum" sz="quarter" idx="12"/>
          </p:nvPr>
        </p:nvSpPr>
        <p:spPr/>
        <p:txBody>
          <a:bodyPr/>
          <a:lstStyle/>
          <a:p>
            <a:fld id="{0FACB8A9-EAAF-9A43-8AA9-BF4B3D3230DB}" type="slidenum">
              <a:rPr lang="en-US" smtClean="0"/>
              <a:t>‹#›</a:t>
            </a:fld>
            <a:endParaRPr lang="en-US"/>
          </a:p>
        </p:txBody>
      </p:sp>
    </p:spTree>
    <p:extLst>
      <p:ext uri="{BB962C8B-B14F-4D97-AF65-F5344CB8AC3E}">
        <p14:creationId xmlns:p14="http://schemas.microsoft.com/office/powerpoint/2010/main" val="2643023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rgbClr val="00B0F0">
                <a:alpha val="0"/>
                <a:lumMod val="29000"/>
                <a:lumOff val="71000"/>
              </a:srgb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CCD193-93E9-5242-A4E5-6B78AF6CC9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A07563-981F-004E-9CCE-C9068C301A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FFD3A-F3BF-3B49-923E-32E623433B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B35E6-764D-684A-9F4D-220E359246ED}" type="datetimeFigureOut">
              <a:rPr lang="en-US" smtClean="0"/>
              <a:t>12/2/2018</a:t>
            </a:fld>
            <a:endParaRPr lang="en-US"/>
          </a:p>
        </p:txBody>
      </p:sp>
      <p:sp>
        <p:nvSpPr>
          <p:cNvPr id="5" name="Footer Placeholder 4">
            <a:extLst>
              <a:ext uri="{FF2B5EF4-FFF2-40B4-BE49-F238E27FC236}">
                <a16:creationId xmlns:a16="http://schemas.microsoft.com/office/drawing/2014/main" id="{011B70B2-777A-1A49-AF9D-AE3B201F3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265F3D-6C64-C14E-8918-C14FB1666C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CB8A9-EAAF-9A43-8AA9-BF4B3D3230DB}" type="slidenum">
              <a:rPr lang="en-US" smtClean="0"/>
              <a:t>‹#›</a:t>
            </a:fld>
            <a:endParaRPr lang="en-US"/>
          </a:p>
        </p:txBody>
      </p:sp>
    </p:spTree>
    <p:extLst>
      <p:ext uri="{BB962C8B-B14F-4D97-AF65-F5344CB8AC3E}">
        <p14:creationId xmlns:p14="http://schemas.microsoft.com/office/powerpoint/2010/main" val="35872128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C99224-810B-9342-A816-199E5A2DEF1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826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393B52-D89E-4C4F-9658-E217143295C3}"/>
              </a:ext>
            </a:extLst>
          </p:cNvPr>
          <p:cNvSpPr/>
          <p:nvPr/>
        </p:nvSpPr>
        <p:spPr>
          <a:xfrm>
            <a:off x="0" y="951183"/>
            <a:ext cx="12192000" cy="3108543"/>
          </a:xfrm>
          <a:prstGeom prst="rect">
            <a:avLst/>
          </a:prstGeom>
        </p:spPr>
        <p:txBody>
          <a:bodyPr wrap="square">
            <a:spAutoFit/>
          </a:bodyPr>
          <a:lstStyle/>
          <a:p>
            <a:pPr algn="ctr">
              <a:spcAft>
                <a:spcPts val="0"/>
              </a:spcAft>
            </a:pPr>
            <a:r>
              <a:rPr lang="en-GB" sz="3200" dirty="0">
                <a:latin typeface="Times New Roman" panose="02020603050405020304" pitchFamily="18" charset="0"/>
                <a:ea typeface="Calibri" panose="020F0502020204030204" pitchFamily="34" charset="0"/>
                <a:cs typeface="Times New Roman" panose="02020603050405020304" pitchFamily="18" charset="0"/>
              </a:rPr>
              <a:t>Rev 12 </a:t>
            </a:r>
          </a:p>
          <a:p>
            <a:pPr algn="ctr">
              <a:spcAft>
                <a:spcPts val="0"/>
              </a:spcAft>
            </a:pPr>
            <a:r>
              <a:rPr lang="en-GB" sz="3200" dirty="0">
                <a:latin typeface="Times New Roman" panose="02020603050405020304" pitchFamily="18" charset="0"/>
                <a:ea typeface="Calibri" panose="020F0502020204030204" pitchFamily="34" charset="0"/>
                <a:cs typeface="Times New Roman" panose="02020603050405020304" pitchFamily="18" charset="0"/>
              </a:rPr>
              <a:t>And a great</a:t>
            </a:r>
            <a:r>
              <a:rPr lang="en-GB" sz="32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a:latin typeface="Times New Roman" panose="02020603050405020304" pitchFamily="18" charset="0"/>
                <a:ea typeface="Calibri" panose="020F0502020204030204" pitchFamily="34" charset="0"/>
                <a:cs typeface="Times New Roman" panose="02020603050405020304" pitchFamily="18" charset="0"/>
              </a:rPr>
              <a:t>sign</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200" dirty="0">
                <a:latin typeface="Times New Roman" panose="02020603050405020304" pitchFamily="18" charset="0"/>
                <a:ea typeface="Calibri" panose="020F0502020204030204" pitchFamily="34" charset="0"/>
                <a:cs typeface="Times New Roman" panose="02020603050405020304" pitchFamily="18" charset="0"/>
              </a:rPr>
              <a:t>appeared in heaven: a woman clothed with the sun, with the moon under her feet, and on her head a crown of twelve stars. She was pregnant and was crying out in birth pains and the agony of giving birth --- She gave birth to a male child, one who is to rule all the nations with a rod of iron.</a:t>
            </a:r>
          </a:p>
        </p:txBody>
      </p:sp>
    </p:spTree>
    <p:extLst>
      <p:ext uri="{BB962C8B-B14F-4D97-AF65-F5344CB8AC3E}">
        <p14:creationId xmlns:p14="http://schemas.microsoft.com/office/powerpoint/2010/main" val="318057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55880F-06A4-324F-8FBE-44CB7B8F3CF0}"/>
              </a:ext>
            </a:extLst>
          </p:cNvPr>
          <p:cNvPicPr>
            <a:picLocks noChangeAspect="1"/>
          </p:cNvPicPr>
          <p:nvPr/>
        </p:nvPicPr>
        <p:blipFill>
          <a:blip r:embed="rId2"/>
          <a:stretch>
            <a:fillRect/>
          </a:stretch>
        </p:blipFill>
        <p:spPr>
          <a:xfrm>
            <a:off x="3213100" y="-4800"/>
            <a:ext cx="4417832" cy="6748500"/>
          </a:xfrm>
          <a:prstGeom prst="rect">
            <a:avLst/>
          </a:prstGeom>
        </p:spPr>
      </p:pic>
    </p:spTree>
    <p:extLst>
      <p:ext uri="{BB962C8B-B14F-4D97-AF65-F5344CB8AC3E}">
        <p14:creationId xmlns:p14="http://schemas.microsoft.com/office/powerpoint/2010/main" val="3027401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8FAA8B-47B5-DA4C-A801-672670F4CE96}"/>
              </a:ext>
            </a:extLst>
          </p:cNvPr>
          <p:cNvSpPr/>
          <p:nvPr/>
        </p:nvSpPr>
        <p:spPr>
          <a:xfrm>
            <a:off x="0" y="703294"/>
            <a:ext cx="12192000" cy="1938992"/>
          </a:xfrm>
          <a:prstGeom prst="rect">
            <a:avLst/>
          </a:prstGeom>
        </p:spPr>
        <p:txBody>
          <a:bodyPr wrap="square">
            <a:spAutoFit/>
          </a:bodyPr>
          <a:lstStyle/>
          <a:p>
            <a:pPr algn="ctr">
              <a:spcAft>
                <a:spcPts val="0"/>
              </a:spcAft>
            </a:pPr>
            <a:r>
              <a:rPr lang="en-GB" sz="4000" dirty="0">
                <a:latin typeface="Times New Roman" panose="02020603050405020304" pitchFamily="18" charset="0"/>
                <a:ea typeface="Calibri" panose="020F0502020204030204" pitchFamily="34" charset="0"/>
                <a:cs typeface="Times New Roman" panose="02020603050405020304" pitchFamily="18" charset="0"/>
              </a:rPr>
              <a:t>Matt 2:2  </a:t>
            </a:r>
          </a:p>
          <a:p>
            <a:pPr algn="ctr">
              <a:spcAft>
                <a:spcPts val="0"/>
              </a:spcAft>
            </a:pPr>
            <a:r>
              <a:rPr lang="en-GB" sz="4000" dirty="0">
                <a:latin typeface="Times New Roman" panose="02020603050405020304" pitchFamily="18" charset="0"/>
                <a:ea typeface="Calibri" panose="020F0502020204030204" pitchFamily="34" charset="0"/>
                <a:cs typeface="Times New Roman" panose="02020603050405020304" pitchFamily="18" charset="0"/>
              </a:rPr>
              <a:t>“Where is the one who has been born king of the Jews? We saw his star when it rose (or in the east)</a:t>
            </a:r>
          </a:p>
        </p:txBody>
      </p:sp>
    </p:spTree>
    <p:extLst>
      <p:ext uri="{BB962C8B-B14F-4D97-AF65-F5344CB8AC3E}">
        <p14:creationId xmlns:p14="http://schemas.microsoft.com/office/powerpoint/2010/main" val="212023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B4B42-9339-DA43-9C30-E23044F0ED31}"/>
              </a:ext>
            </a:extLst>
          </p:cNvPr>
          <p:cNvPicPr>
            <a:picLocks noChangeAspect="1"/>
          </p:cNvPicPr>
          <p:nvPr/>
        </p:nvPicPr>
        <p:blipFill>
          <a:blip r:embed="rId2"/>
          <a:stretch>
            <a:fillRect/>
          </a:stretch>
        </p:blipFill>
        <p:spPr>
          <a:xfrm>
            <a:off x="2946400" y="0"/>
            <a:ext cx="6299200" cy="6858000"/>
          </a:xfrm>
          <a:prstGeom prst="rect">
            <a:avLst/>
          </a:prstGeom>
        </p:spPr>
      </p:pic>
    </p:spTree>
    <p:extLst>
      <p:ext uri="{BB962C8B-B14F-4D97-AF65-F5344CB8AC3E}">
        <p14:creationId xmlns:p14="http://schemas.microsoft.com/office/powerpoint/2010/main" val="21597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CEADD-633E-2E46-A3B7-7553EC4940BC}"/>
              </a:ext>
            </a:extLst>
          </p:cNvPr>
          <p:cNvPicPr>
            <a:picLocks noChangeAspect="1"/>
          </p:cNvPicPr>
          <p:nvPr/>
        </p:nvPicPr>
        <p:blipFill>
          <a:blip r:embed="rId2"/>
          <a:stretch>
            <a:fillRect/>
          </a:stretch>
        </p:blipFill>
        <p:spPr>
          <a:xfrm>
            <a:off x="2725271" y="40341"/>
            <a:ext cx="6759388" cy="6759388"/>
          </a:xfrm>
          <a:prstGeom prst="rect">
            <a:avLst/>
          </a:prstGeom>
        </p:spPr>
      </p:pic>
    </p:spTree>
    <p:extLst>
      <p:ext uri="{BB962C8B-B14F-4D97-AF65-F5344CB8AC3E}">
        <p14:creationId xmlns:p14="http://schemas.microsoft.com/office/powerpoint/2010/main" val="838783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DB269-6D8A-424C-B972-A15BA118D055}"/>
              </a:ext>
            </a:extLst>
          </p:cNvPr>
          <p:cNvPicPr>
            <a:picLocks noChangeAspect="1"/>
          </p:cNvPicPr>
          <p:nvPr/>
        </p:nvPicPr>
        <p:blipFill>
          <a:blip r:embed="rId2"/>
          <a:stretch>
            <a:fillRect/>
          </a:stretch>
        </p:blipFill>
        <p:spPr>
          <a:xfrm>
            <a:off x="0" y="2822"/>
            <a:ext cx="12192000" cy="6852356"/>
          </a:xfrm>
          <a:prstGeom prst="rect">
            <a:avLst/>
          </a:prstGeom>
        </p:spPr>
      </p:pic>
    </p:spTree>
    <p:extLst>
      <p:ext uri="{BB962C8B-B14F-4D97-AF65-F5344CB8AC3E}">
        <p14:creationId xmlns:p14="http://schemas.microsoft.com/office/powerpoint/2010/main" val="820646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8FE1F-3D0C-E64F-B5DD-2F9F124CAD1C}"/>
              </a:ext>
            </a:extLst>
          </p:cNvPr>
          <p:cNvSpPr txBox="1"/>
          <p:nvPr/>
        </p:nvSpPr>
        <p:spPr>
          <a:xfrm>
            <a:off x="774937" y="627530"/>
            <a:ext cx="10879180" cy="2339102"/>
          </a:xfrm>
          <a:prstGeom prst="rect">
            <a:avLst/>
          </a:prstGeom>
          <a:noFill/>
        </p:spPr>
        <p:txBody>
          <a:bodyPr wrap="square" rtlCol="0">
            <a:spAutoFit/>
          </a:bodyPr>
          <a:lstStyle/>
          <a:p>
            <a:pPr algn="ctr"/>
            <a:r>
              <a:rPr lang="en-GB" sz="3200" dirty="0">
                <a:latin typeface="Times New Roman" panose="02020603050405020304" pitchFamily="18" charset="0"/>
                <a:cs typeface="Times New Roman" panose="02020603050405020304" pitchFamily="18" charset="0"/>
              </a:rPr>
              <a:t>Mat 2:9 </a:t>
            </a:r>
          </a:p>
          <a:p>
            <a:pPr algn="ctr"/>
            <a:r>
              <a:rPr lang="en-GB" sz="3200" dirty="0">
                <a:latin typeface="Times New Roman" panose="02020603050405020304" pitchFamily="18" charset="0"/>
                <a:cs typeface="Times New Roman" panose="02020603050405020304" pitchFamily="18" charset="0"/>
              </a:rPr>
              <a:t>After they had heard the king, they went on their way, and the </a:t>
            </a:r>
            <a:r>
              <a:rPr lang="en-GB" sz="3200" b="1" dirty="0">
                <a:latin typeface="Times New Roman" panose="02020603050405020304" pitchFamily="18" charset="0"/>
                <a:cs typeface="Times New Roman" panose="02020603050405020304" pitchFamily="18" charset="0"/>
              </a:rPr>
              <a:t>star they had seen</a:t>
            </a:r>
            <a:r>
              <a:rPr lang="en-GB" sz="3200" dirty="0">
                <a:latin typeface="Times New Roman" panose="02020603050405020304" pitchFamily="18" charset="0"/>
                <a:cs typeface="Times New Roman" panose="02020603050405020304" pitchFamily="18" charset="0"/>
              </a:rPr>
              <a:t> </a:t>
            </a:r>
            <a:r>
              <a:rPr lang="en-GB" sz="3200" b="1" dirty="0">
                <a:latin typeface="Times New Roman" panose="02020603050405020304" pitchFamily="18" charset="0"/>
                <a:cs typeface="Times New Roman" panose="02020603050405020304" pitchFamily="18" charset="0"/>
              </a:rPr>
              <a:t>when it rose</a:t>
            </a:r>
            <a:r>
              <a:rPr lang="en-GB" sz="3200" dirty="0">
                <a:latin typeface="Times New Roman" panose="02020603050405020304" pitchFamily="18" charset="0"/>
                <a:cs typeface="Times New Roman" panose="02020603050405020304" pitchFamily="18" charset="0"/>
              </a:rPr>
              <a:t> went ahead of them until it stopped over the place where the child was.</a:t>
            </a:r>
          </a:p>
          <a:p>
            <a:endParaRPr lang="en-US" dirty="0"/>
          </a:p>
        </p:txBody>
      </p:sp>
    </p:spTree>
    <p:extLst>
      <p:ext uri="{BB962C8B-B14F-4D97-AF65-F5344CB8AC3E}">
        <p14:creationId xmlns:p14="http://schemas.microsoft.com/office/powerpoint/2010/main" val="3104811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4C7D8D-E3F3-514D-96A8-84F32C837480}"/>
              </a:ext>
            </a:extLst>
          </p:cNvPr>
          <p:cNvSpPr txBox="1"/>
          <p:nvPr/>
        </p:nvSpPr>
        <p:spPr>
          <a:xfrm>
            <a:off x="1147482" y="878542"/>
            <a:ext cx="10273794" cy="1846659"/>
          </a:xfrm>
          <a:prstGeom prst="rect">
            <a:avLst/>
          </a:prstGeom>
          <a:noFill/>
        </p:spPr>
        <p:txBody>
          <a:bodyPr wrap="square" rtlCol="0">
            <a:spAutoFit/>
          </a:bodyPr>
          <a:lstStyle/>
          <a:p>
            <a:pPr algn="ctr"/>
            <a:r>
              <a:rPr lang="en-GB" sz="3200" dirty="0">
                <a:latin typeface="Times New Roman" panose="02020603050405020304" pitchFamily="18" charset="0"/>
                <a:cs typeface="Times New Roman" panose="02020603050405020304" pitchFamily="18" charset="0"/>
              </a:rPr>
              <a:t>Mat 2:3 </a:t>
            </a:r>
          </a:p>
          <a:p>
            <a:pPr algn="ctr"/>
            <a:r>
              <a:rPr lang="en-GB" sz="3200" dirty="0">
                <a:latin typeface="Times New Roman" panose="02020603050405020304" pitchFamily="18" charset="0"/>
                <a:cs typeface="Times New Roman" panose="02020603050405020304" pitchFamily="18" charset="0"/>
              </a:rPr>
              <a:t>When Herod the king had heard </a:t>
            </a:r>
            <a:r>
              <a:rPr lang="en-GB" sz="3200" i="1" dirty="0">
                <a:latin typeface="Times New Roman" panose="02020603050405020304" pitchFamily="18" charset="0"/>
                <a:cs typeface="Times New Roman" panose="02020603050405020304" pitchFamily="18" charset="0"/>
              </a:rPr>
              <a:t>these things</a:t>
            </a:r>
            <a:r>
              <a:rPr lang="en-GB" sz="3200" dirty="0">
                <a:latin typeface="Times New Roman" panose="02020603050405020304" pitchFamily="18" charset="0"/>
                <a:cs typeface="Times New Roman" panose="02020603050405020304" pitchFamily="18" charset="0"/>
              </a:rPr>
              <a:t>, he was troubled, </a:t>
            </a:r>
            <a:r>
              <a:rPr lang="en-GB" sz="3200" b="1" dirty="0">
                <a:latin typeface="Times New Roman" panose="02020603050405020304" pitchFamily="18" charset="0"/>
                <a:cs typeface="Times New Roman" panose="02020603050405020304" pitchFamily="18" charset="0"/>
              </a:rPr>
              <a:t>and all Jerusalem with</a:t>
            </a:r>
            <a:r>
              <a:rPr lang="en-GB" sz="3200" dirty="0">
                <a:latin typeface="Times New Roman" panose="02020603050405020304" pitchFamily="18" charset="0"/>
                <a:cs typeface="Times New Roman" panose="02020603050405020304" pitchFamily="18" charset="0"/>
              </a:rPr>
              <a:t> him</a:t>
            </a:r>
            <a:r>
              <a:rPr lang="en-GB" dirty="0"/>
              <a:t>.</a:t>
            </a:r>
          </a:p>
          <a:p>
            <a:endParaRPr lang="en-US" dirty="0"/>
          </a:p>
        </p:txBody>
      </p:sp>
    </p:spTree>
    <p:extLst>
      <p:ext uri="{BB962C8B-B14F-4D97-AF65-F5344CB8AC3E}">
        <p14:creationId xmlns:p14="http://schemas.microsoft.com/office/powerpoint/2010/main" val="343842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0B83-0A71-AB4B-BC6D-2CB07CB45584}"/>
              </a:ext>
            </a:extLst>
          </p:cNvPr>
          <p:cNvSpPr/>
          <p:nvPr/>
        </p:nvSpPr>
        <p:spPr>
          <a:xfrm>
            <a:off x="0" y="645459"/>
            <a:ext cx="12066494" cy="3108543"/>
          </a:xfrm>
          <a:prstGeom prst="rect">
            <a:avLst/>
          </a:prstGeom>
        </p:spPr>
        <p:txBody>
          <a:bodyPr wrap="square">
            <a:spAutoFit/>
          </a:bodyPr>
          <a:lstStyle/>
          <a:p>
            <a:pPr algn="ctr">
              <a:spcAft>
                <a:spcPts val="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Luke 2:4-7 </a:t>
            </a:r>
          </a:p>
          <a:p>
            <a:pPr algn="ctr">
              <a:spcAft>
                <a:spcPts val="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And Joseph also went up from Galilee, from the town of Nazareth, to Judea, to the city of David, which is called Bethlehem, because he was of the house and lineage of David, to be registered with Mary, his betrothed, who was with child.</a:t>
            </a:r>
          </a:p>
          <a:p>
            <a:pPr algn="ctr">
              <a:spcAft>
                <a:spcPts val="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And while they were there, the time came for her to give birth. And she gave birth to her firstborn son and wrapped him in swaddling cloths and laid him in a manger, because there was no place for them in the inn.</a:t>
            </a:r>
          </a:p>
        </p:txBody>
      </p:sp>
    </p:spTree>
    <p:extLst>
      <p:ext uri="{BB962C8B-B14F-4D97-AF65-F5344CB8AC3E}">
        <p14:creationId xmlns:p14="http://schemas.microsoft.com/office/powerpoint/2010/main" val="4178484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FFA91E-9B8D-9447-B5FF-F8F5924A864E}"/>
              </a:ext>
            </a:extLst>
          </p:cNvPr>
          <p:cNvSpPr/>
          <p:nvPr/>
        </p:nvSpPr>
        <p:spPr>
          <a:xfrm>
            <a:off x="0" y="613646"/>
            <a:ext cx="12192000" cy="3046988"/>
          </a:xfrm>
          <a:prstGeom prst="rect">
            <a:avLst/>
          </a:prstGeom>
        </p:spPr>
        <p:txBody>
          <a:bodyPr wrap="square">
            <a:spAutoFit/>
          </a:bodyPr>
          <a:lstStyle/>
          <a:p>
            <a:pPr algn="ctr">
              <a:spcAft>
                <a:spcPts val="0"/>
              </a:spcAft>
            </a:pPr>
            <a:r>
              <a:rPr lang="en-GB" sz="4800" dirty="0">
                <a:latin typeface="Times New Roman" panose="02020603050405020304" pitchFamily="18" charset="0"/>
                <a:ea typeface="Calibri" panose="020F0502020204030204" pitchFamily="34" charset="0"/>
                <a:cs typeface="Times New Roman" panose="02020603050405020304" pitchFamily="18" charset="0"/>
              </a:rPr>
              <a:t>Luke 2:8. </a:t>
            </a:r>
          </a:p>
          <a:p>
            <a:pPr algn="ctr">
              <a:spcAft>
                <a:spcPts val="0"/>
              </a:spcAft>
            </a:pPr>
            <a:r>
              <a:rPr lang="en-GB" sz="4800" dirty="0">
                <a:latin typeface="Times New Roman" panose="02020603050405020304" pitchFamily="18" charset="0"/>
                <a:ea typeface="Calibri" panose="020F0502020204030204" pitchFamily="34" charset="0"/>
                <a:cs typeface="Times New Roman" panose="02020603050405020304" pitchFamily="18" charset="0"/>
              </a:rPr>
              <a:t>And there were in the same region shepherds abiding in the field, keeping watch over their flock by night.</a:t>
            </a:r>
          </a:p>
        </p:txBody>
      </p:sp>
    </p:spTree>
    <p:extLst>
      <p:ext uri="{BB962C8B-B14F-4D97-AF65-F5344CB8AC3E}">
        <p14:creationId xmlns:p14="http://schemas.microsoft.com/office/powerpoint/2010/main" val="79717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02F661-2D66-0041-87E5-C9D19AF99B44}"/>
              </a:ext>
            </a:extLst>
          </p:cNvPr>
          <p:cNvPicPr>
            <a:picLocks noChangeAspect="1"/>
          </p:cNvPicPr>
          <p:nvPr/>
        </p:nvPicPr>
        <p:blipFill>
          <a:blip r:embed="rId2"/>
          <a:stretch>
            <a:fillRect/>
          </a:stretch>
        </p:blipFill>
        <p:spPr>
          <a:xfrm>
            <a:off x="2498222" y="139700"/>
            <a:ext cx="6823578" cy="6578600"/>
          </a:xfrm>
          <a:prstGeom prst="rect">
            <a:avLst/>
          </a:prstGeom>
        </p:spPr>
      </p:pic>
    </p:spTree>
    <p:extLst>
      <p:ext uri="{BB962C8B-B14F-4D97-AF65-F5344CB8AC3E}">
        <p14:creationId xmlns:p14="http://schemas.microsoft.com/office/powerpoint/2010/main" val="3810191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431C8-EB99-D24F-9DC0-27AE09E49DC4}"/>
              </a:ext>
            </a:extLst>
          </p:cNvPr>
          <p:cNvPicPr>
            <a:picLocks noChangeAspect="1"/>
          </p:cNvPicPr>
          <p:nvPr/>
        </p:nvPicPr>
        <p:blipFill>
          <a:blip r:embed="rId2"/>
          <a:stretch>
            <a:fillRect/>
          </a:stretch>
        </p:blipFill>
        <p:spPr>
          <a:xfrm>
            <a:off x="2603500" y="836489"/>
            <a:ext cx="7518400" cy="5580967"/>
          </a:xfrm>
          <a:prstGeom prst="rect">
            <a:avLst/>
          </a:prstGeom>
        </p:spPr>
      </p:pic>
    </p:spTree>
    <p:extLst>
      <p:ext uri="{BB962C8B-B14F-4D97-AF65-F5344CB8AC3E}">
        <p14:creationId xmlns:p14="http://schemas.microsoft.com/office/powerpoint/2010/main" val="3090095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EB0D0-0FED-C44B-B818-5A088C574DB0}"/>
              </a:ext>
            </a:extLst>
          </p:cNvPr>
          <p:cNvPicPr>
            <a:picLocks noChangeAspect="1"/>
          </p:cNvPicPr>
          <p:nvPr/>
        </p:nvPicPr>
        <p:blipFill>
          <a:blip r:embed="rId2"/>
          <a:stretch>
            <a:fillRect/>
          </a:stretch>
        </p:blipFill>
        <p:spPr>
          <a:xfrm>
            <a:off x="1485899" y="1"/>
            <a:ext cx="9182099" cy="6886574"/>
          </a:xfrm>
          <a:prstGeom prst="rect">
            <a:avLst/>
          </a:prstGeom>
        </p:spPr>
      </p:pic>
    </p:spTree>
    <p:extLst>
      <p:ext uri="{BB962C8B-B14F-4D97-AF65-F5344CB8AC3E}">
        <p14:creationId xmlns:p14="http://schemas.microsoft.com/office/powerpoint/2010/main" val="2605086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28492D-CD7D-EF40-9689-BA493E636D53}"/>
              </a:ext>
            </a:extLst>
          </p:cNvPr>
          <p:cNvPicPr>
            <a:picLocks noChangeAspect="1"/>
          </p:cNvPicPr>
          <p:nvPr/>
        </p:nvPicPr>
        <p:blipFill>
          <a:blip r:embed="rId2"/>
          <a:stretch>
            <a:fillRect/>
          </a:stretch>
        </p:blipFill>
        <p:spPr>
          <a:xfrm>
            <a:off x="0" y="0"/>
            <a:ext cx="5167602" cy="4096838"/>
          </a:xfrm>
          <a:prstGeom prst="rect">
            <a:avLst/>
          </a:prstGeom>
        </p:spPr>
      </p:pic>
      <p:pic>
        <p:nvPicPr>
          <p:cNvPr id="3" name="Picture 2">
            <a:extLst>
              <a:ext uri="{FF2B5EF4-FFF2-40B4-BE49-F238E27FC236}">
                <a16:creationId xmlns:a16="http://schemas.microsoft.com/office/drawing/2014/main" id="{E45B16CA-CCCA-284E-8569-329BABCCDAD5}"/>
              </a:ext>
            </a:extLst>
          </p:cNvPr>
          <p:cNvPicPr>
            <a:picLocks noChangeAspect="1"/>
          </p:cNvPicPr>
          <p:nvPr/>
        </p:nvPicPr>
        <p:blipFill>
          <a:blip r:embed="rId3"/>
          <a:stretch>
            <a:fillRect/>
          </a:stretch>
        </p:blipFill>
        <p:spPr>
          <a:xfrm>
            <a:off x="6203576" y="-1"/>
            <a:ext cx="5988424" cy="4107169"/>
          </a:xfrm>
          <a:prstGeom prst="rect">
            <a:avLst/>
          </a:prstGeom>
        </p:spPr>
      </p:pic>
      <p:pic>
        <p:nvPicPr>
          <p:cNvPr id="4" name="Picture 3">
            <a:extLst>
              <a:ext uri="{FF2B5EF4-FFF2-40B4-BE49-F238E27FC236}">
                <a16:creationId xmlns:a16="http://schemas.microsoft.com/office/drawing/2014/main" id="{223D85F3-AC97-C446-A16A-1C078ABF7C3E}"/>
              </a:ext>
            </a:extLst>
          </p:cNvPr>
          <p:cNvPicPr>
            <a:picLocks noChangeAspect="1"/>
          </p:cNvPicPr>
          <p:nvPr/>
        </p:nvPicPr>
        <p:blipFill>
          <a:blip r:embed="rId4"/>
          <a:stretch>
            <a:fillRect/>
          </a:stretch>
        </p:blipFill>
        <p:spPr>
          <a:xfrm>
            <a:off x="2384612" y="4096838"/>
            <a:ext cx="6639859" cy="4414800"/>
          </a:xfrm>
          <a:prstGeom prst="rect">
            <a:avLst/>
          </a:prstGeom>
        </p:spPr>
      </p:pic>
    </p:spTree>
    <p:extLst>
      <p:ext uri="{BB962C8B-B14F-4D97-AF65-F5344CB8AC3E}">
        <p14:creationId xmlns:p14="http://schemas.microsoft.com/office/powerpoint/2010/main" val="401889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78C1E6-ED5D-D948-B152-00938892D552}"/>
              </a:ext>
            </a:extLst>
          </p:cNvPr>
          <p:cNvSpPr/>
          <p:nvPr/>
        </p:nvSpPr>
        <p:spPr>
          <a:xfrm>
            <a:off x="-1" y="1071754"/>
            <a:ext cx="12335435" cy="3416320"/>
          </a:xfrm>
          <a:prstGeom prst="rect">
            <a:avLst/>
          </a:prstGeom>
        </p:spPr>
        <p:txBody>
          <a:bodyPr wrap="square">
            <a:spAutoFit/>
          </a:bodyPr>
          <a:lstStyle/>
          <a:p>
            <a:pPr algn="ctr">
              <a:spcAft>
                <a:spcPts val="0"/>
              </a:spcAft>
            </a:pPr>
            <a:r>
              <a:rPr lang="en-GB" sz="4000" dirty="0">
                <a:latin typeface="Times New Roman" panose="02020603050405020304" pitchFamily="18" charset="0"/>
                <a:ea typeface="Calibri" panose="020F0502020204030204" pitchFamily="34" charset="0"/>
                <a:cs typeface="Times New Roman" panose="02020603050405020304" pitchFamily="18" charset="0"/>
              </a:rPr>
              <a:t>Micah 4:8</a:t>
            </a:r>
          </a:p>
          <a:p>
            <a:pPr algn="ctr">
              <a:spcAft>
                <a:spcPts val="0"/>
              </a:spcAft>
            </a:pPr>
            <a:r>
              <a:rPr lang="en-GB" sz="4400" dirty="0">
                <a:latin typeface="Times New Roman" panose="02020603050405020304" pitchFamily="18" charset="0"/>
                <a:ea typeface="Calibri" panose="020F0502020204030204" pitchFamily="34" charset="0"/>
                <a:cs typeface="Times New Roman" panose="02020603050405020304" pitchFamily="18" charset="0"/>
              </a:rPr>
              <a:t>And you, O tower of the flock, hill of the daughter of Zion,  to you shall it come,</a:t>
            </a:r>
            <a:br>
              <a:rPr lang="en-GB" sz="4400" dirty="0">
                <a:latin typeface="Times New Roman" panose="02020603050405020304" pitchFamily="18" charset="0"/>
                <a:ea typeface="Calibri" panose="020F0502020204030204" pitchFamily="34" charset="0"/>
                <a:cs typeface="Times New Roman" panose="02020603050405020304" pitchFamily="18" charset="0"/>
              </a:rPr>
            </a:br>
            <a:r>
              <a:rPr lang="en-GB" sz="4400" dirty="0">
                <a:latin typeface="Times New Roman" panose="02020603050405020304" pitchFamily="18" charset="0"/>
                <a:ea typeface="Calibri" panose="020F0502020204030204" pitchFamily="34" charset="0"/>
                <a:cs typeface="Times New Roman" panose="02020603050405020304" pitchFamily="18" charset="0"/>
              </a:rPr>
              <a:t>the former dominion shall come, kingship for the daughter of Jerusalem.</a:t>
            </a:r>
          </a:p>
        </p:txBody>
      </p:sp>
    </p:spTree>
    <p:extLst>
      <p:ext uri="{BB962C8B-B14F-4D97-AF65-F5344CB8AC3E}">
        <p14:creationId xmlns:p14="http://schemas.microsoft.com/office/powerpoint/2010/main" val="500838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5C044-D729-C143-884A-E54B080C5CE6}"/>
              </a:ext>
            </a:extLst>
          </p:cNvPr>
          <p:cNvSpPr txBox="1"/>
          <p:nvPr/>
        </p:nvSpPr>
        <p:spPr>
          <a:xfrm>
            <a:off x="430307" y="663388"/>
            <a:ext cx="11247854" cy="3447098"/>
          </a:xfrm>
          <a:prstGeom prst="rect">
            <a:avLst/>
          </a:prstGeom>
          <a:noFill/>
        </p:spPr>
        <p:txBody>
          <a:bodyPr wrap="square" rtlCol="0">
            <a:spAutoFit/>
          </a:bodyPr>
          <a:lstStyle/>
          <a:p>
            <a:pPr algn="ctr"/>
            <a:r>
              <a:rPr lang="en-GB" sz="4000" dirty="0">
                <a:latin typeface="Times New Roman" panose="02020603050405020304" pitchFamily="18" charset="0"/>
                <a:cs typeface="Times New Roman" panose="02020603050405020304" pitchFamily="18" charset="0"/>
              </a:rPr>
              <a:t>Luke 2:11-12 </a:t>
            </a:r>
          </a:p>
          <a:p>
            <a:pPr algn="ctr"/>
            <a:r>
              <a:rPr lang="en-GB" sz="4000" dirty="0">
                <a:latin typeface="Times New Roman" panose="02020603050405020304" pitchFamily="18" charset="0"/>
                <a:cs typeface="Times New Roman" panose="02020603050405020304" pitchFamily="18" charset="0"/>
              </a:rPr>
              <a:t>A Saviour is born to you today, who is Messiah the Lord. And the sign to you is this: you will find an infant wrapped in swaddling cloths and lying in a manger</a:t>
            </a:r>
          </a:p>
          <a:p>
            <a:endParaRPr lang="en-US" dirty="0"/>
          </a:p>
        </p:txBody>
      </p:sp>
    </p:spTree>
    <p:extLst>
      <p:ext uri="{BB962C8B-B14F-4D97-AF65-F5344CB8AC3E}">
        <p14:creationId xmlns:p14="http://schemas.microsoft.com/office/powerpoint/2010/main" val="3638991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5CF1F7-CCDC-774D-8D94-3EA88A768D6C}"/>
              </a:ext>
            </a:extLst>
          </p:cNvPr>
          <p:cNvPicPr>
            <a:picLocks noChangeAspect="1"/>
          </p:cNvPicPr>
          <p:nvPr/>
        </p:nvPicPr>
        <p:blipFill>
          <a:blip r:embed="rId3"/>
          <a:stretch>
            <a:fillRect/>
          </a:stretch>
        </p:blipFill>
        <p:spPr>
          <a:xfrm>
            <a:off x="2277035" y="1"/>
            <a:ext cx="7607914" cy="6885162"/>
          </a:xfrm>
          <a:prstGeom prst="rect">
            <a:avLst/>
          </a:prstGeom>
        </p:spPr>
      </p:pic>
    </p:spTree>
    <p:extLst>
      <p:ext uri="{BB962C8B-B14F-4D97-AF65-F5344CB8AC3E}">
        <p14:creationId xmlns:p14="http://schemas.microsoft.com/office/powerpoint/2010/main" val="2501340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6BF1B-255A-6740-AE51-20130F2E3AD5}"/>
              </a:ext>
            </a:extLst>
          </p:cNvPr>
          <p:cNvSpPr txBox="1"/>
          <p:nvPr/>
        </p:nvSpPr>
        <p:spPr>
          <a:xfrm>
            <a:off x="824753" y="1004049"/>
            <a:ext cx="10845478" cy="1661993"/>
          </a:xfrm>
          <a:prstGeom prst="rect">
            <a:avLst/>
          </a:prstGeom>
          <a:noFill/>
        </p:spPr>
        <p:txBody>
          <a:bodyPr wrap="square" rtlCol="0">
            <a:spAutoFit/>
          </a:bodyPr>
          <a:lstStyle/>
          <a:p>
            <a:pPr algn="ctr"/>
            <a:r>
              <a:rPr lang="en-GB" sz="2800" dirty="0">
                <a:latin typeface="Times New Roman" panose="02020603050405020304" pitchFamily="18" charset="0"/>
                <a:cs typeface="Times New Roman" panose="02020603050405020304" pitchFamily="18" charset="0"/>
              </a:rPr>
              <a:t>Jer 22:30 </a:t>
            </a:r>
          </a:p>
          <a:p>
            <a:pPr algn="ctr"/>
            <a:r>
              <a:rPr lang="en-GB" sz="2800" dirty="0">
                <a:latin typeface="Times New Roman" panose="02020603050405020304" pitchFamily="18" charset="0"/>
                <a:cs typeface="Times New Roman" panose="02020603050405020304" pitchFamily="18" charset="0"/>
              </a:rPr>
              <a:t>“None of his offspring shall succeed in sitting on the throne of David and ruling again in Judah.”</a:t>
            </a:r>
          </a:p>
          <a:p>
            <a:endParaRPr lang="en-US" dirty="0"/>
          </a:p>
        </p:txBody>
      </p:sp>
      <p:sp>
        <p:nvSpPr>
          <p:cNvPr id="3" name="TextBox 2">
            <a:extLst>
              <a:ext uri="{FF2B5EF4-FFF2-40B4-BE49-F238E27FC236}">
                <a16:creationId xmlns:a16="http://schemas.microsoft.com/office/drawing/2014/main" id="{68B9ED5D-559D-DC48-B0AA-61ABFB955F15}"/>
              </a:ext>
            </a:extLst>
          </p:cNvPr>
          <p:cNvSpPr txBox="1"/>
          <p:nvPr/>
        </p:nvSpPr>
        <p:spPr>
          <a:xfrm>
            <a:off x="1004047" y="3096348"/>
            <a:ext cx="10666184" cy="1661993"/>
          </a:xfrm>
          <a:prstGeom prst="rect">
            <a:avLst/>
          </a:prstGeom>
          <a:noFill/>
        </p:spPr>
        <p:txBody>
          <a:bodyPr wrap="square" rtlCol="0">
            <a:spAutoFit/>
          </a:bodyPr>
          <a:lstStyle/>
          <a:p>
            <a:pPr algn="ctr"/>
            <a:r>
              <a:rPr lang="en-GB" sz="2800" dirty="0">
                <a:latin typeface="Times New Roman" panose="02020603050405020304" pitchFamily="18" charset="0"/>
                <a:cs typeface="Times New Roman" panose="02020603050405020304" pitchFamily="18" charset="0"/>
              </a:rPr>
              <a:t>Luke 1:32 </a:t>
            </a:r>
          </a:p>
          <a:p>
            <a:pPr algn="ctr"/>
            <a:r>
              <a:rPr lang="en-GB" sz="2800" dirty="0">
                <a:latin typeface="Times New Roman" panose="02020603050405020304" pitchFamily="18" charset="0"/>
                <a:cs typeface="Times New Roman" panose="02020603050405020304" pitchFamily="18" charset="0"/>
              </a:rPr>
              <a:t>He will be great and will be called the Son of the Most High. </a:t>
            </a:r>
            <a:r>
              <a:rPr lang="en-GB" sz="2800" b="1" dirty="0">
                <a:latin typeface="Times New Roman" panose="02020603050405020304" pitchFamily="18" charset="0"/>
                <a:cs typeface="Times New Roman" panose="02020603050405020304" pitchFamily="18" charset="0"/>
              </a:rPr>
              <a:t>And the Lord God will give to him the throne of his father David.</a:t>
            </a:r>
            <a:endParaRPr lang="en-GB" sz="2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3177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312553-E11B-9441-9E79-FA7B5BFC8A33}"/>
              </a:ext>
            </a:extLst>
          </p:cNvPr>
          <p:cNvSpPr txBox="1"/>
          <p:nvPr/>
        </p:nvSpPr>
        <p:spPr>
          <a:xfrm>
            <a:off x="0" y="1201270"/>
            <a:ext cx="12192000" cy="4247317"/>
          </a:xfrm>
          <a:prstGeom prst="rect">
            <a:avLst/>
          </a:prstGeom>
          <a:noFill/>
        </p:spPr>
        <p:txBody>
          <a:bodyPr wrap="square" rtlCol="0">
            <a:spAutoFit/>
          </a:bodyPr>
          <a:lstStyle/>
          <a:p>
            <a:pPr algn="ctr"/>
            <a:r>
              <a:rPr lang="en-GB" sz="2800" dirty="0">
                <a:latin typeface="Times New Roman" panose="02020603050405020304" pitchFamily="18" charset="0"/>
                <a:cs typeface="Times New Roman" panose="02020603050405020304" pitchFamily="18" charset="0"/>
              </a:rPr>
              <a:t>Luke 1. </a:t>
            </a:r>
          </a:p>
          <a:p>
            <a:pPr algn="ctr"/>
            <a:r>
              <a:rPr lang="en-GB" sz="2800" dirty="0">
                <a:latin typeface="Times New Roman" panose="02020603050405020304" pitchFamily="18" charset="0"/>
                <a:cs typeface="Times New Roman" panose="02020603050405020304" pitchFamily="18" charset="0"/>
              </a:rPr>
              <a:t>In the time of Herod king of Judea there was a priest named Zechariah, who belonged to the priestly division of </a:t>
            </a:r>
            <a:r>
              <a:rPr lang="en-GB" sz="2800" b="1" dirty="0">
                <a:latin typeface="Times New Roman" panose="02020603050405020304" pitchFamily="18" charset="0"/>
                <a:cs typeface="Times New Roman" panose="02020603050405020304" pitchFamily="18" charset="0"/>
              </a:rPr>
              <a:t>Abijah</a:t>
            </a:r>
            <a:r>
              <a:rPr lang="en-GB" sz="2800" dirty="0">
                <a:latin typeface="Times New Roman" panose="02020603050405020304" pitchFamily="18" charset="0"/>
                <a:cs typeface="Times New Roman" panose="02020603050405020304" pitchFamily="18" charset="0"/>
              </a:rPr>
              <a:t>; his wife Elizabeth was also a descendant of Aaron. </a:t>
            </a:r>
          </a:p>
          <a:p>
            <a:pPr algn="ctr"/>
            <a:r>
              <a:rPr lang="en-GB" sz="2800" dirty="0">
                <a:latin typeface="Times New Roman" panose="02020603050405020304" pitchFamily="18" charset="0"/>
                <a:cs typeface="Times New Roman" panose="02020603050405020304" pitchFamily="18" charset="0"/>
              </a:rPr>
              <a:t>Once when Zechariah’s division was on duty and he was serving as priest before God ---- Then an angel of the Lord appeared to him --- Your wife Elizabeth will bear you a son, and you are to call him John.</a:t>
            </a:r>
          </a:p>
          <a:p>
            <a:pPr algn="ctr"/>
            <a:r>
              <a:rPr lang="en-GB" sz="2800" dirty="0">
                <a:latin typeface="Times New Roman" panose="02020603050405020304" pitchFamily="18" charset="0"/>
                <a:cs typeface="Times New Roman" panose="02020603050405020304" pitchFamily="18" charset="0"/>
              </a:rPr>
              <a:t>When his time of service was completed, he returned home. After this his wife Elizabeth became pregnant and for five months remained in seclusion.</a:t>
            </a:r>
          </a:p>
          <a:p>
            <a:endParaRPr lang="en-US" dirty="0"/>
          </a:p>
        </p:txBody>
      </p:sp>
    </p:spTree>
    <p:extLst>
      <p:ext uri="{BB962C8B-B14F-4D97-AF65-F5344CB8AC3E}">
        <p14:creationId xmlns:p14="http://schemas.microsoft.com/office/powerpoint/2010/main" val="863615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1B8544-89AE-3945-BF27-34D9781D4E17}"/>
              </a:ext>
            </a:extLst>
          </p:cNvPr>
          <p:cNvSpPr/>
          <p:nvPr/>
        </p:nvSpPr>
        <p:spPr>
          <a:xfrm>
            <a:off x="0" y="437980"/>
            <a:ext cx="12192000" cy="3970318"/>
          </a:xfrm>
          <a:prstGeom prst="rect">
            <a:avLst/>
          </a:prstGeom>
        </p:spPr>
        <p:txBody>
          <a:bodyPr wrap="square">
            <a:spAutoFit/>
          </a:bodyPr>
          <a:lstStyle/>
          <a:p>
            <a:pPr algn="ctr">
              <a:spcAft>
                <a:spcPts val="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Luke 1:26ff </a:t>
            </a:r>
          </a:p>
          <a:p>
            <a:pPr algn="ctr">
              <a:spcAft>
                <a:spcPts val="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And in the </a:t>
            </a:r>
            <a:r>
              <a:rPr lang="en-GB" sz="2800" b="1" dirty="0">
                <a:latin typeface="Times New Roman" panose="02020603050405020304" pitchFamily="18" charset="0"/>
                <a:ea typeface="Calibri" panose="020F0502020204030204" pitchFamily="34" charset="0"/>
                <a:cs typeface="Times New Roman" panose="02020603050405020304" pitchFamily="18" charset="0"/>
              </a:rPr>
              <a:t>sixth month</a:t>
            </a:r>
            <a:r>
              <a:rPr lang="en-GB" sz="2800" dirty="0">
                <a:latin typeface="Times New Roman" panose="02020603050405020304" pitchFamily="18" charset="0"/>
                <a:ea typeface="Calibri" panose="020F0502020204030204" pitchFamily="34" charset="0"/>
                <a:cs typeface="Times New Roman" panose="02020603050405020304" pitchFamily="18" charset="0"/>
              </a:rPr>
              <a:t> the angel Gabriel was sent from God unto a city of Galilee, named Nazareth,</a:t>
            </a:r>
          </a:p>
          <a:p>
            <a:pPr algn="ctr">
              <a:spcAft>
                <a:spcPts val="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To a virgin espoused to a man whose name was Joseph, of the house of David; and the virgin's name was Mary. ---- And, behold, thou shalt conceive in thy womb, and bring forth a son, and shalt call his name JESUS. --- And Mary arose in those days, and went into the hill country with haste, into a city of Judah and entered into the house of Zechariah. And Mary abode with her about </a:t>
            </a:r>
            <a:r>
              <a:rPr lang="en-GB" sz="2800" b="1" dirty="0">
                <a:latin typeface="Times New Roman" panose="02020603050405020304" pitchFamily="18" charset="0"/>
                <a:ea typeface="Calibri" panose="020F0502020204030204" pitchFamily="34" charset="0"/>
                <a:cs typeface="Times New Roman" panose="02020603050405020304" pitchFamily="18" charset="0"/>
              </a:rPr>
              <a:t>three months</a:t>
            </a:r>
            <a:r>
              <a:rPr lang="en-GB" sz="2800" dirty="0">
                <a:latin typeface="Times New Roman" panose="02020603050405020304" pitchFamily="18" charset="0"/>
                <a:ea typeface="Calibri" panose="020F0502020204030204" pitchFamily="34" charset="0"/>
                <a:cs typeface="Times New Roman" panose="02020603050405020304" pitchFamily="18" charset="0"/>
              </a:rPr>
              <a:t>, and returned to her own house.</a:t>
            </a:r>
          </a:p>
        </p:txBody>
      </p:sp>
    </p:spTree>
    <p:extLst>
      <p:ext uri="{BB962C8B-B14F-4D97-AF65-F5344CB8AC3E}">
        <p14:creationId xmlns:p14="http://schemas.microsoft.com/office/powerpoint/2010/main" val="3498698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E84947-4EF8-5C41-8CF2-216A8FB425CA}"/>
              </a:ext>
            </a:extLst>
          </p:cNvPr>
          <p:cNvSpPr/>
          <p:nvPr/>
        </p:nvSpPr>
        <p:spPr>
          <a:xfrm>
            <a:off x="0" y="812684"/>
            <a:ext cx="12192000" cy="2554545"/>
          </a:xfrm>
          <a:prstGeom prst="rect">
            <a:avLst/>
          </a:prstGeom>
        </p:spPr>
        <p:txBody>
          <a:bodyPr wrap="square">
            <a:spAutoFit/>
          </a:bodyPr>
          <a:lstStyle/>
          <a:p>
            <a:pPr algn="ctr">
              <a:spcAft>
                <a:spcPts val="0"/>
              </a:spcAft>
            </a:pPr>
            <a:r>
              <a:rPr lang="en-GB" sz="3200" dirty="0">
                <a:latin typeface="Times New Roman" panose="02020603050405020304" pitchFamily="18" charset="0"/>
                <a:ea typeface="Calibri" panose="020F0502020204030204" pitchFamily="34" charset="0"/>
                <a:cs typeface="Times New Roman" panose="02020603050405020304" pitchFamily="18" charset="0"/>
              </a:rPr>
              <a:t>Luke 3 </a:t>
            </a:r>
          </a:p>
          <a:p>
            <a:pPr algn="ctr">
              <a:spcAft>
                <a:spcPts val="0"/>
              </a:spcAft>
            </a:pPr>
            <a:r>
              <a:rPr lang="en-GB" sz="3200" dirty="0">
                <a:latin typeface="Times New Roman" panose="02020603050405020304" pitchFamily="18" charset="0"/>
                <a:ea typeface="Calibri" panose="020F0502020204030204" pitchFamily="34" charset="0"/>
                <a:cs typeface="Times New Roman" panose="02020603050405020304" pitchFamily="18" charset="0"/>
              </a:rPr>
              <a:t>Now in the </a:t>
            </a:r>
            <a:r>
              <a:rPr lang="en-GB" sz="3200" b="1" dirty="0">
                <a:latin typeface="Times New Roman" panose="02020603050405020304" pitchFamily="18" charset="0"/>
                <a:ea typeface="Calibri" panose="020F0502020204030204" pitchFamily="34" charset="0"/>
                <a:cs typeface="Times New Roman" panose="02020603050405020304" pitchFamily="18" charset="0"/>
              </a:rPr>
              <a:t>fifteenth year</a:t>
            </a:r>
            <a:r>
              <a:rPr lang="en-GB" sz="3200" dirty="0">
                <a:latin typeface="Times New Roman" panose="02020603050405020304" pitchFamily="18" charset="0"/>
                <a:ea typeface="Calibri" panose="020F0502020204030204" pitchFamily="34" charset="0"/>
                <a:cs typeface="Times New Roman" panose="02020603050405020304" pitchFamily="18" charset="0"/>
              </a:rPr>
              <a:t> of the reign of Tiberius Caesar, ----- </a:t>
            </a:r>
          </a:p>
          <a:p>
            <a:pPr algn="ctr">
              <a:spcAft>
                <a:spcPts val="0"/>
              </a:spcAft>
            </a:pPr>
            <a:r>
              <a:rPr lang="en-GB" sz="3200" dirty="0">
                <a:latin typeface="Times New Roman" panose="02020603050405020304" pitchFamily="18" charset="0"/>
                <a:ea typeface="Calibri" panose="020F0502020204030204" pitchFamily="34" charset="0"/>
                <a:cs typeface="Times New Roman" panose="02020603050405020304" pitchFamily="18" charset="0"/>
              </a:rPr>
              <a:t>the word of God came unto John the son of Zacharias in the wilderness. And he came into all the country about Jordan, preaching the baptism of repentance for the remission of sins.</a:t>
            </a:r>
          </a:p>
        </p:txBody>
      </p:sp>
    </p:spTree>
    <p:extLst>
      <p:ext uri="{BB962C8B-B14F-4D97-AF65-F5344CB8AC3E}">
        <p14:creationId xmlns:p14="http://schemas.microsoft.com/office/powerpoint/2010/main" val="3888790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D119B-3680-CB46-BBD9-9B6CF07FA4C3}"/>
              </a:ext>
            </a:extLst>
          </p:cNvPr>
          <p:cNvSpPr/>
          <p:nvPr/>
        </p:nvSpPr>
        <p:spPr>
          <a:xfrm>
            <a:off x="0" y="1179330"/>
            <a:ext cx="12192000" cy="2554545"/>
          </a:xfrm>
          <a:prstGeom prst="rect">
            <a:avLst/>
          </a:prstGeom>
        </p:spPr>
        <p:txBody>
          <a:bodyPr wrap="square">
            <a:spAutoFit/>
          </a:bodyPr>
          <a:lstStyle/>
          <a:p>
            <a:pPr algn="ctr">
              <a:spcAft>
                <a:spcPts val="0"/>
              </a:spcAft>
            </a:pPr>
            <a:r>
              <a:rPr lang="en-GB" sz="3200" dirty="0">
                <a:latin typeface="Times New Roman" panose="02020603050405020304" pitchFamily="18" charset="0"/>
                <a:ea typeface="Calibri" panose="020F0502020204030204" pitchFamily="34" charset="0"/>
                <a:cs typeface="Times New Roman" panose="02020603050405020304" pitchFamily="18" charset="0"/>
              </a:rPr>
              <a:t>Luke 2 </a:t>
            </a:r>
          </a:p>
          <a:p>
            <a:pPr algn="ctr">
              <a:spcAft>
                <a:spcPts val="0"/>
              </a:spcAft>
            </a:pPr>
            <a:r>
              <a:rPr lang="en-GB" sz="3200" dirty="0">
                <a:latin typeface="Times New Roman" panose="02020603050405020304" pitchFamily="18" charset="0"/>
                <a:ea typeface="Calibri" panose="020F0502020204030204" pitchFamily="34" charset="0"/>
                <a:cs typeface="Times New Roman" panose="02020603050405020304" pitchFamily="18" charset="0"/>
              </a:rPr>
              <a:t>In those days Caesar Augustus issued a decree that a census should be taken of the entire Roman world. (This was the first census that took place while Quirinius was governor of Syria.) And everyone went to their own town to register.</a:t>
            </a:r>
          </a:p>
        </p:txBody>
      </p:sp>
      <p:sp>
        <p:nvSpPr>
          <p:cNvPr id="3" name="TextBox 2">
            <a:extLst>
              <a:ext uri="{FF2B5EF4-FFF2-40B4-BE49-F238E27FC236}">
                <a16:creationId xmlns:a16="http://schemas.microsoft.com/office/drawing/2014/main" id="{87686F18-55FC-134C-86B8-F60C4D558475}"/>
              </a:ext>
            </a:extLst>
          </p:cNvPr>
          <p:cNvSpPr txBox="1"/>
          <p:nvPr/>
        </p:nvSpPr>
        <p:spPr>
          <a:xfrm>
            <a:off x="1342285" y="4518212"/>
            <a:ext cx="9507429" cy="1569660"/>
          </a:xfrm>
          <a:prstGeom prst="rect">
            <a:avLst/>
          </a:prstGeom>
          <a:noFill/>
        </p:spPr>
        <p:txBody>
          <a:bodyPr wrap="square" rtlCol="0">
            <a:spAutoFit/>
          </a:bodyPr>
          <a:lstStyle/>
          <a:p>
            <a:pPr algn="ctr"/>
            <a:r>
              <a:rPr lang="en-GB" sz="3200" dirty="0">
                <a:latin typeface="Times New Roman" panose="02020603050405020304" pitchFamily="18" charset="0"/>
                <a:cs typeface="Times New Roman" panose="02020603050405020304" pitchFamily="18" charset="0"/>
              </a:rPr>
              <a:t>Matt 2:1 </a:t>
            </a:r>
          </a:p>
          <a:p>
            <a:pPr algn="ctr"/>
            <a:r>
              <a:rPr lang="en-GB" sz="3200" dirty="0">
                <a:latin typeface="Times New Roman" panose="02020603050405020304" pitchFamily="18" charset="0"/>
                <a:cs typeface="Times New Roman" panose="02020603050405020304" pitchFamily="18" charset="0"/>
              </a:rPr>
              <a:t>Now after Jesus was born in Bethlehem of Judea in the days of Herod the king</a:t>
            </a:r>
            <a:r>
              <a:rPr lang="en-GB" i="1" dirty="0"/>
              <a:t>,</a:t>
            </a:r>
            <a:endParaRPr lang="en-GB" dirty="0"/>
          </a:p>
        </p:txBody>
      </p:sp>
    </p:spTree>
    <p:extLst>
      <p:ext uri="{BB962C8B-B14F-4D97-AF65-F5344CB8AC3E}">
        <p14:creationId xmlns:p14="http://schemas.microsoft.com/office/powerpoint/2010/main" val="123987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A173E-5A73-9742-98E3-4D6E122A7D08}"/>
              </a:ext>
            </a:extLst>
          </p:cNvPr>
          <p:cNvSpPr txBox="1"/>
          <p:nvPr/>
        </p:nvSpPr>
        <p:spPr>
          <a:xfrm>
            <a:off x="0" y="717176"/>
            <a:ext cx="12192000" cy="2831544"/>
          </a:xfrm>
          <a:prstGeom prst="rect">
            <a:avLst/>
          </a:prstGeom>
          <a:noFill/>
        </p:spPr>
        <p:txBody>
          <a:bodyPr wrap="square" rtlCol="0">
            <a:spAutoFit/>
          </a:bodyPr>
          <a:lstStyle/>
          <a:p>
            <a:pPr algn="ctr"/>
            <a:r>
              <a:rPr lang="en-GB" sz="4000" dirty="0">
                <a:latin typeface="Times New Roman" panose="02020603050405020304" pitchFamily="18" charset="0"/>
                <a:cs typeface="Times New Roman" panose="02020603050405020304" pitchFamily="18" charset="0"/>
              </a:rPr>
              <a:t>Gen1:14 </a:t>
            </a:r>
          </a:p>
          <a:p>
            <a:pPr algn="ctr"/>
            <a:r>
              <a:rPr lang="en-GB" sz="4000" dirty="0">
                <a:latin typeface="Times New Roman" panose="02020603050405020304" pitchFamily="18" charset="0"/>
                <a:cs typeface="Times New Roman" panose="02020603050405020304" pitchFamily="18" charset="0"/>
              </a:rPr>
              <a:t>And God said, “Let there be lights in the expanse of the heavens to separate the day from the night. And let them be for </a:t>
            </a:r>
            <a:r>
              <a:rPr lang="en-GB" sz="4000" b="1" dirty="0">
                <a:latin typeface="Times New Roman" panose="02020603050405020304" pitchFamily="18" charset="0"/>
                <a:cs typeface="Times New Roman" panose="02020603050405020304" pitchFamily="18" charset="0"/>
              </a:rPr>
              <a:t>signs </a:t>
            </a:r>
            <a:r>
              <a:rPr lang="en-GB" sz="4000" dirty="0">
                <a:latin typeface="Times New Roman" panose="02020603050405020304" pitchFamily="18" charset="0"/>
                <a:cs typeface="Times New Roman" panose="02020603050405020304" pitchFamily="18" charset="0"/>
              </a:rPr>
              <a:t>and for seasons, and for days and years,</a:t>
            </a:r>
          </a:p>
          <a:p>
            <a:endParaRPr lang="en-US" dirty="0"/>
          </a:p>
        </p:txBody>
      </p:sp>
    </p:spTree>
    <p:extLst>
      <p:ext uri="{BB962C8B-B14F-4D97-AF65-F5344CB8AC3E}">
        <p14:creationId xmlns:p14="http://schemas.microsoft.com/office/powerpoint/2010/main" val="2077373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0DC04-656A-4D41-BD26-2C5DE22B31EC}"/>
              </a:ext>
            </a:extLst>
          </p:cNvPr>
          <p:cNvPicPr>
            <a:picLocks noChangeAspect="1"/>
          </p:cNvPicPr>
          <p:nvPr/>
        </p:nvPicPr>
        <p:blipFill>
          <a:blip r:embed="rId2"/>
          <a:stretch>
            <a:fillRect/>
          </a:stretch>
        </p:blipFill>
        <p:spPr>
          <a:xfrm>
            <a:off x="835789" y="0"/>
            <a:ext cx="10520422" cy="6858000"/>
          </a:xfrm>
          <a:prstGeom prst="rect">
            <a:avLst/>
          </a:prstGeom>
        </p:spPr>
      </p:pic>
    </p:spTree>
    <p:extLst>
      <p:ext uri="{BB962C8B-B14F-4D97-AF65-F5344CB8AC3E}">
        <p14:creationId xmlns:p14="http://schemas.microsoft.com/office/powerpoint/2010/main" val="2822364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6859</TotalTime>
  <Words>658</Words>
  <Application>Microsoft Office PowerPoint</Application>
  <PresentationFormat>Widescreen</PresentationFormat>
  <Paragraphs>38</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McNeill</dc:creator>
  <cp:lastModifiedBy>Admin CCF</cp:lastModifiedBy>
  <cp:revision>19</cp:revision>
  <dcterms:created xsi:type="dcterms:W3CDTF">2018-11-27T12:32:35Z</dcterms:created>
  <dcterms:modified xsi:type="dcterms:W3CDTF">2018-12-02T09:54:56Z</dcterms:modified>
</cp:coreProperties>
</file>